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86" r:id="rId5"/>
    <p:sldId id="273" r:id="rId6"/>
    <p:sldId id="287" r:id="rId7"/>
    <p:sldId id="288" r:id="rId8"/>
    <p:sldId id="289" r:id="rId9"/>
    <p:sldId id="290" r:id="rId10"/>
    <p:sldId id="291" r:id="rId11"/>
    <p:sldId id="293" r:id="rId12"/>
    <p:sldId id="292" r:id="rId13"/>
    <p:sldId id="267" r:id="rId14"/>
    <p:sldId id="294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69" autoAdjust="0"/>
  </p:normalViewPr>
  <p:slideViewPr>
    <p:cSldViewPr>
      <p:cViewPr varScale="1">
        <p:scale>
          <a:sx n="116" d="100"/>
          <a:sy n="116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4DF5C-C7FC-44FE-A8AF-0702C9BB60C9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5668E-3C45-47BE-A5A9-CFB4028890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62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5668E-3C45-47BE-A5A9-CFB40288904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70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“내가 초록색을 칠했다고 해서 그것이 곧 잔디는 아니야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내가 파란색을 칠했다고 해서 그것이 하늘을 의미하지는 않지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나의 모든 색깔은 다 같이 모여서 노래해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마치 음악의 화음처럼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...” </a:t>
            </a:r>
            <a:r>
              <a:rPr lang="en-US" altLang="ko-K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마티스</a:t>
            </a:r>
            <a:endParaRPr lang="en-US" altLang="ko-KR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5668E-3C45-47BE-A5A9-CFB40288904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13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3200"/>
              </a:lnSpc>
            </a:pPr>
            <a:r>
              <a:rPr lang="en-US" altLang="ko-KR" sz="1200" i="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“</a:t>
            </a:r>
            <a:r>
              <a:rPr lang="ko-KR" altLang="en-US" sz="1200" i="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가위는 연필보다  감각적이다”</a:t>
            </a:r>
            <a:r>
              <a:rPr lang="en-US" altLang="ko-KR" sz="1200" i="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1050" i="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</a:t>
            </a:r>
            <a:r>
              <a:rPr lang="ko-KR" altLang="en-US" sz="1050" i="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마티스</a:t>
            </a:r>
            <a:endParaRPr lang="en-US" altLang="ko-KR" sz="1050" i="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5668E-3C45-47BE-A5A9-CFB40288904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10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5668E-3C45-47BE-A5A9-CFB40288904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133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5668E-3C45-47BE-A5A9-CFB40288904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10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5668E-3C45-47BE-A5A9-CFB40288904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100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5668E-3C45-47BE-A5A9-CFB40288904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13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xHG6id-0E0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m7rLruSM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mUeqqVSwvM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강렬한 색채</a:t>
            </a:r>
            <a:r>
              <a:rPr lang="ko-KR" altLang="en-US" sz="3600" spc="-150" dirty="0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와</a:t>
            </a:r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대담한 변형</a:t>
            </a:r>
            <a:r>
              <a:rPr lang="ko-KR" altLang="en-US" sz="3600" spc="-150" dirty="0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 </a:t>
            </a:r>
            <a:endParaRPr lang="ko-KR" altLang="en-US" sz="6600" b="1" spc="-150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smtClean="0"/>
              <a:t> 야수주의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22955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뒤피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(Dufy, 1877~1953</a:t>
            </a: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자유분방한 선과 명쾌한 색채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회화와 음악을 융합한 대표적인 예술가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간결하고 자유로운 필선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리드미컬한 붓질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화려하고 강렬한 색채를 조합하여 음악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전기의 요정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(1937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바흐를 찬미하여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(1952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" name="모서리가 둥근 직사각형 3">
            <a:hlinkClick r:id="rId2"/>
          </p:cNvPr>
          <p:cNvSpPr/>
          <p:nvPr/>
        </p:nvSpPr>
        <p:spPr>
          <a:xfrm>
            <a:off x="6948264" y="121476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" name="TextBox 9">
            <a:hlinkClick r:id="rId2"/>
          </p:cNvPr>
          <p:cNvSpPr txBox="1"/>
          <p:nvPr/>
        </p:nvSpPr>
        <p:spPr>
          <a:xfrm>
            <a:off x="7524328" y="279283"/>
            <a:ext cx="1357736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b="1" spc="-150" dirty="0" err="1">
                <a:solidFill>
                  <a:srgbClr val="FF3300"/>
                </a:solidFill>
              </a:rPr>
              <a:t>라울</a:t>
            </a:r>
            <a:r>
              <a:rPr lang="ko-KR" altLang="en-US" sz="1100" b="1" spc="-150" dirty="0">
                <a:solidFill>
                  <a:srgbClr val="FF3300"/>
                </a:solidFill>
              </a:rPr>
              <a:t> </a:t>
            </a:r>
            <a:r>
              <a:rPr lang="ko-KR" altLang="en-US" sz="1100" b="1" spc="-150" dirty="0" err="1">
                <a:solidFill>
                  <a:srgbClr val="FF3300"/>
                </a:solidFill>
              </a:rPr>
              <a:t>뒤피</a:t>
            </a:r>
            <a:r>
              <a:rPr lang="ko-KR" altLang="en-US" sz="1100" b="1" spc="-150" dirty="0">
                <a:solidFill>
                  <a:srgbClr val="FF3300"/>
                </a:solidFill>
              </a:rPr>
              <a:t> </a:t>
            </a:r>
            <a:r>
              <a:rPr lang="en-US" altLang="ko-KR" sz="1100" b="1" spc="-150" dirty="0">
                <a:solidFill>
                  <a:srgbClr val="FF3300"/>
                </a:solidFill>
              </a:rPr>
              <a:t>Raoul Dufy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6" name="그림 5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6320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5560590"/>
            <a:ext cx="7200800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전기의 요정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(1937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인간과 기계의 발달사를 밝은 색채와 경쾌한 선으로 표현한 대형 작품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PC\Desktop\49577018_528083711007323_596231517944319387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99149"/>
            <a:ext cx="5616624" cy="441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6166" y="5229200"/>
            <a:ext cx="748883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바흐를 찬미하여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(1952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음악가나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악기 연구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심포니 오케스트라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혹은 민중 관현악단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특별히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애착을 가지고 있던 위대한 작곡가들에 대한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찬가 주로 표현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6" name="Picture 4" descr="D:\Choihaitnim\1. 미술\##2019 교수학습지원자료\보드게임\##카드게임 PPT\20. 야수주의\20. 야수주의 미술_이미지\0010020000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764704"/>
            <a:ext cx="5256584" cy="43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3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야수주의 미술의 특징으로 옳은 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사실적이고 실용적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/>
              <a:t>순간적인 색채 </a:t>
            </a:r>
            <a:r>
              <a:rPr lang="ko-KR" altLang="en-US" sz="2400" b="1" spc="-150" dirty="0" smtClean="0"/>
              <a:t>표착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/>
              <a:t>평평하고 장식적인 </a:t>
            </a:r>
            <a:r>
              <a:rPr lang="ko-KR" altLang="en-US" sz="2400" b="1" spc="-150" dirty="0" smtClean="0"/>
              <a:t>화면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전원적이고 관능적인 표현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3645024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517582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색채의 자율성을 강조하였으며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회화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조각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b="1" spc="-250" dirty="0" err="1" smtClean="0">
                <a:solidFill>
                  <a:schemeClr val="accent6">
                    <a:lumMod val="50000"/>
                  </a:schemeClr>
                </a:solidFill>
              </a:rPr>
              <a:t>태피스</a:t>
            </a:r>
            <a:r>
              <a:rPr lang="ko-KR" altLang="en-US" sz="2400" b="1" spc="-250" dirty="0" err="1" smtClean="0">
                <a:solidFill>
                  <a:schemeClr val="accent6">
                    <a:lumMod val="50000"/>
                  </a:schemeClr>
                </a:solidFill>
              </a:rPr>
              <a:t>트</a:t>
            </a:r>
            <a:r>
              <a:rPr lang="ko-KR" altLang="en-US" sz="2400" b="1" spc="-250" dirty="0" err="1">
                <a:solidFill>
                  <a:schemeClr val="accent6">
                    <a:lumMod val="50000"/>
                  </a:schemeClr>
                </a:solidFill>
              </a:rPr>
              <a:t>리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ts val="3200"/>
              </a:lnSpc>
            </a:pPr>
            <a:r>
              <a:rPr lang="en-US" altLang="ko-KR" sz="2400" b="1" spc="-25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sz="2400" b="1" spc="-25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ko-KR" altLang="en-US" sz="2400" b="1" spc="-250" smtClean="0">
                <a:solidFill>
                  <a:schemeClr val="accent6">
                    <a:lumMod val="50000"/>
                  </a:schemeClr>
                </a:solidFill>
              </a:rPr>
              <a:t>종이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오리기 등 광범위한 제작 활동을 한 야수주의 작가는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뒤피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err="1" smtClean="0"/>
              <a:t>루오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마티스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err="1" smtClean="0"/>
              <a:t>블라맹크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4077072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1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4824536" cy="2257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야</a:t>
            </a:r>
            <a:r>
              <a:rPr lang="ko-KR" altLang="en-US" sz="2400" b="1" spc="-100" dirty="0"/>
              <a:t>수</a:t>
            </a:r>
            <a:r>
              <a:rPr lang="ko-KR" altLang="en-US" sz="2400" b="1" spc="-100" dirty="0" smtClean="0"/>
              <a:t>주의 미술의 </a:t>
            </a:r>
            <a:r>
              <a:rPr lang="ko-KR" altLang="en-US" sz="2400" b="1" spc="-100" dirty="0"/>
              <a:t>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ko-KR" altLang="en-US" sz="2400" b="1" spc="-100" dirty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마티스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붉은 방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푸른 누드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IV</a:t>
            </a: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3. </a:t>
            </a:r>
            <a:r>
              <a:rPr lang="ko-KR" altLang="en-US" sz="2400" b="1" spc="-100" dirty="0" smtClean="0">
                <a:solidFill>
                  <a:prstClr val="black"/>
                </a:solidFill>
              </a:rPr>
              <a:t>자투리 퀴즈</a:t>
            </a:r>
            <a:endParaRPr lang="ko-KR" altLang="en-US" sz="24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야수주의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547013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1900~1910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169244"/>
            <a:ext cx="6941518" cy="2872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프랑스 중심 </a:t>
            </a: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밝고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강렬한 원색 사용</a:t>
            </a: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사실적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표현보다는 작가의 주관과 감정에 따라 색 표현</a:t>
            </a: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형태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변형과 단순화 시도</a:t>
            </a: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원근법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공간감을 무시한 평평하고 장식적인 화면</a:t>
            </a: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작가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마티스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루오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뒤피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 </a:t>
            </a:r>
            <a:endParaRPr lang="ko-KR" altLang="en-US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229550" cy="3282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563" indent="-182563"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마티스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Matisse, 1869~1954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야수주의를 창시한 프랑스 화가</a:t>
            </a: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피카소와 함께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20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세기 회화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를 이끈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위대한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거장</a:t>
            </a: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색채의 자율성 강조</a:t>
            </a: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회화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조각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무대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장치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의상 디자인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태피스트리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스테인드글라스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</a:p>
          <a:p>
            <a:pPr marL="182563" indent="-182563">
              <a:lnSpc>
                <a:spcPts val="32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종이 오리기 등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광범위한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제작 활동</a:t>
            </a: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붉은 방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(1908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/>
            </a:r>
            <a:b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</a:b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푸른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누드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IV(1952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" name="Picture 2" descr="D:\Choihaitnim\1. 미술\##2019 교수학습지원자료\보드게임\##카드게임 PPT\20. 야수주의\20. 야수주의 미술_이미지\rgaw4e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9"/>
          <a:stretch/>
        </p:blipFill>
        <p:spPr bwMode="auto">
          <a:xfrm>
            <a:off x="4881819" y="3861048"/>
            <a:ext cx="4262182" cy="30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>
            <a:hlinkClick r:id="rId3"/>
          </p:cNvPr>
          <p:cNvSpPr/>
          <p:nvPr/>
        </p:nvSpPr>
        <p:spPr>
          <a:xfrm>
            <a:off x="6948264" y="121476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TextBox 9">
            <a:hlinkClick r:id="rId3"/>
          </p:cNvPr>
          <p:cNvSpPr txBox="1"/>
          <p:nvPr/>
        </p:nvSpPr>
        <p:spPr>
          <a:xfrm>
            <a:off x="7524328" y="279283"/>
            <a:ext cx="1357736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b="1" spc="-150" dirty="0">
                <a:solidFill>
                  <a:srgbClr val="FF3300"/>
                </a:solidFill>
              </a:rPr>
              <a:t>야수파 </a:t>
            </a:r>
            <a:r>
              <a:rPr lang="en-US" altLang="ko-KR" sz="1100" b="1" spc="-150" dirty="0">
                <a:solidFill>
                  <a:srgbClr val="FF3300"/>
                </a:solidFill>
              </a:rPr>
              <a:t>- </a:t>
            </a:r>
            <a:r>
              <a:rPr lang="ko-KR" altLang="en-US" sz="1100" b="1" spc="-150" dirty="0" err="1">
                <a:solidFill>
                  <a:srgbClr val="FF3300"/>
                </a:solidFill>
              </a:rPr>
              <a:t>앙리</a:t>
            </a:r>
            <a:r>
              <a:rPr lang="ko-KR" altLang="en-US" sz="1100" b="1" spc="-150" dirty="0">
                <a:solidFill>
                  <a:srgbClr val="FF3300"/>
                </a:solidFill>
              </a:rPr>
              <a:t> </a:t>
            </a:r>
            <a:r>
              <a:rPr lang="ko-KR" altLang="en-US" sz="1100" b="1" spc="-150" dirty="0" err="1">
                <a:solidFill>
                  <a:srgbClr val="FF3300"/>
                </a:solidFill>
              </a:rPr>
              <a:t>마티스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7" name="그림 6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6320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5400600" cy="440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3568" y="5301208"/>
            <a:ext cx="777686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붉은 방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(1908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강렬한 붉은색이 주를 이루는 평면적이고 장식적인 화면 구성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알제리 여행의 영향으로 카펫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벽지 등에 쓰이는 식물 넝쿨 문양 사용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416552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2" y="4581128"/>
            <a:ext cx="3456384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smtClean="0">
                <a:solidFill>
                  <a:schemeClr val="accent6">
                    <a:lumMod val="50000"/>
                  </a:schemeClr>
                </a:solidFill>
              </a:rPr>
              <a:t>푸른 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누드 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IV(1952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종이 오리기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가위 그림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으로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구아슈를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칠한 순도 높은 색상의 색종이를 오려 화면 구성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229550" cy="3282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루오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(Rouault, 1871~1958</a:t>
            </a: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기독교적 주제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거친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질감과 짙은 윤곽선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짙은 윤곽선과 강렬한 색채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사용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→ 스테인드글라스 느낌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법관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창녀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어릿광대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기독교인 등의 인물과 도시의 뒷골목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풍경을 주로 그림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25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붉은 광대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(1918~1922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/>
            </a:r>
            <a:b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</a:b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늙은 왕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(1937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7" name="모서리가 둥근 직사각형 6">
            <a:hlinkClick r:id="rId2"/>
          </p:cNvPr>
          <p:cNvSpPr/>
          <p:nvPr/>
        </p:nvSpPr>
        <p:spPr>
          <a:xfrm>
            <a:off x="6948264" y="121476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TextBox 9">
            <a:hlinkClick r:id="rId2"/>
          </p:cNvPr>
          <p:cNvSpPr txBox="1"/>
          <p:nvPr/>
        </p:nvSpPr>
        <p:spPr>
          <a:xfrm>
            <a:off x="7524328" y="225423"/>
            <a:ext cx="1357736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spc="-150" dirty="0" err="1" smtClean="0">
                <a:solidFill>
                  <a:srgbClr val="FF3300"/>
                </a:solidFill>
              </a:rPr>
              <a:t>조르주</a:t>
            </a:r>
            <a:r>
              <a:rPr lang="en-US" altLang="ko-KR" b="1" spc="-150" dirty="0" smtClean="0">
                <a:solidFill>
                  <a:srgbClr val="FF3300"/>
                </a:solidFill>
              </a:rPr>
              <a:t> </a:t>
            </a:r>
            <a:r>
              <a:rPr lang="ko-KR" altLang="en-US" b="1" spc="-150" dirty="0" err="1" smtClean="0">
                <a:solidFill>
                  <a:srgbClr val="FF3300"/>
                </a:solidFill>
              </a:rPr>
              <a:t>루오</a:t>
            </a:r>
            <a:endParaRPr lang="ko-KR" altLang="en-US" b="1" spc="-150" dirty="0">
              <a:solidFill>
                <a:srgbClr val="FF3300"/>
              </a:solidFill>
            </a:endParaRPr>
          </a:p>
        </p:txBody>
      </p:sp>
      <p:pic>
        <p:nvPicPr>
          <p:cNvPr id="9" name="그림 8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6320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88024" y="4437112"/>
            <a:ext cx="3744416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붉은 </a:t>
            </a:r>
            <a:r>
              <a:rPr lang="ko-KR" altLang="en-US" sz="2000" b="1" spc="-100" dirty="0" smtClean="0">
                <a:solidFill>
                  <a:schemeClr val="accent6">
                    <a:lumMod val="50000"/>
                  </a:schemeClr>
                </a:solidFill>
              </a:rPr>
              <a:t>광대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(1918~1922</a:t>
            </a:r>
            <a:r>
              <a:rPr lang="ko-KR" altLang="en-US" sz="2000" b="1" spc="-100" dirty="0" smtClean="0">
                <a:solidFill>
                  <a:schemeClr val="accent6">
                    <a:lumMod val="50000"/>
                  </a:schemeClr>
                </a:solidFill>
              </a:rPr>
              <a:t>년 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사회 하층민인 피에로 광대와 가난한 사람들의 내면과 무자비한 판사들을 거친 화필로 표현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Choihaitnim\1. 미술\##2019 교수학습지원자료\보드게임\##카드게임 PPT\20. 야수주의\20. 야수주의 미술_이미지\33628b41a87c4d98aef0c641752998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401842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8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8064" y="5090149"/>
            <a:ext cx="34563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늙은 왕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(1937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화려한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보석으로 장식된 의상과 대조적인 이미지로 표출된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왕의 모습 표현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4" descr="D:\Choihaitnim\1. 미술\##2019 교수학습지원자료\보드게임\##카드게임 PPT\20. 야수주의\20. 야수주의 미술_이미지\300_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0615"/>
            <a:ext cx="409197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3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488</Words>
  <Application>Microsoft Office PowerPoint</Application>
  <PresentationFormat>화면 슬라이드 쇼(4:3)</PresentationFormat>
  <Paragraphs>78</Paragraphs>
  <Slides>15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강렬한 색채와 대담한 변형의 </vt:lpstr>
      <vt:lpstr>차례</vt:lpstr>
      <vt:lpstr>1. 야수주의 미술의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349</cp:revision>
  <dcterms:created xsi:type="dcterms:W3CDTF">2018-12-12T00:52:59Z</dcterms:created>
  <dcterms:modified xsi:type="dcterms:W3CDTF">2019-03-27T05:39:38Z</dcterms:modified>
</cp:coreProperties>
</file>